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9" r:id="rId5"/>
    <p:sldId id="270" r:id="rId6"/>
    <p:sldId id="271" r:id="rId7"/>
    <p:sldId id="272" r:id="rId8"/>
    <p:sldId id="258" r:id="rId9"/>
    <p:sldId id="259" r:id="rId10"/>
    <p:sldId id="261" r:id="rId11"/>
    <p:sldId id="262" r:id="rId12"/>
    <p:sldId id="28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071678"/>
            <a:ext cx="9144000" cy="217171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Проблемы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безопасности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педагогической профессии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429264"/>
            <a:ext cx="9144000" cy="785818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Артёменко Борис Александрович,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кандидат биологических наук, доцент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357166"/>
            <a:ext cx="9144000" cy="1071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ФГБОУ ВО «ЮУрГГПУ»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Кафедра теории, методики и менеджмента дошкольного образования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 РФ от 17.09.1998 № 157-ФЗ «Об иммунопрофилактике инфекционных болезней»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5143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Статья 5. Права и обязанности граждан при осуществлении иммунопрофилактики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 Граждане при осуществлении иммунопрофилактики имеют право на: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получение от медицинских работников полной и объективной информации о необходимости профилактических прививок, последствиях отказа от них, возможных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поствакцинальных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осложнениях;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выбор медицинской организации или индивидуального предпринимателя, осуществляющего медицинскую деятельность;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бесплатные профилактические прививки, включенные в национальный календарь профилактических прививок и календарь профилактических прививок по эпидемическим показаниям, в медицинских организациях государственной системы здравоохранения и муниципальной системы здравоохранения;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медицинский осмотр и при необходимости медицинское обследование перед профилактическими прививками, получение медицинской помощи в медицинских организациях при возникновении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поствакцинальных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осложнений в рамках программы государственных гарантий бесплатного оказания гражданам медицинской помощи;</a:t>
            </a:r>
          </a:p>
          <a:p>
            <a:pPr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социальную поддержку при возникновении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поствакцинальных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осложнений.</a:t>
            </a:r>
          </a:p>
          <a:p>
            <a:pPr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отказ от профилактических прививок.</a:t>
            </a:r>
          </a:p>
          <a:p>
            <a:pPr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 РФ от 17.09.1998 № 157-ФЗ «Об иммунопрофилактике инфекционных болезней»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55007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Статья 5. Права и обязанности граждан при осуществлении иммунопрофилактики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2. Отсутствие профилактических прививок влечет: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запрет для граждан на выезд в страны, пребывание в которых в соответствии с международными медико-санитарными правилами либо международными договорами Российской Федерации требует конкретных профилактических прививок;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временный отказ в приеме граждан в образовательные организации и оздоровительные учреждения в случае возникновения массовых инфекционных заболеваний или при угрозе возникновения эпидемий;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отказ в приеме граждан на работы или отстранение граждан от работ, выполнение которых связано с высоким риском заболевания инфекционными болезнями.</a:t>
            </a:r>
          </a:p>
          <a:p>
            <a:pPr marL="0" indent="0" algn="just"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Перечень работ, выполнение которых связано с высоким риском заболевания инфекционными болезнями и требует обязательного проведения профилактических прививок, устанавливается уполномоченным Правительством Российской Федерации федеральным органом исполнительной власти.</a:t>
            </a:r>
          </a:p>
          <a:p>
            <a:pPr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3. При осуществлении иммунопрофилактики граждане обязаны: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выполнять предписания медицинских работников;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письменной форме подтверждать отказ от профилактических прививок.</a:t>
            </a:r>
          </a:p>
          <a:p>
            <a:pPr>
              <a:buNone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Закон РФ от 29.12.2012 № 273-ФЗ «Об образовании в Российской Федерации»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14353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Статья 44. Права, обязанности и ответственность в сфере образования родителей (законных представителей) несовершеннолетних обучающихся</a:t>
            </a:r>
          </a:p>
          <a:p>
            <a:pPr marL="514350" indent="-51435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Родители (законные представители) несовершеннолетних обучающихся имеют преимущественное право на обучение и воспитание детей перед всеми другими лицами. Они обязаны заложить основы физического, нравственного и интеллектуального развития личности ребенка.</a:t>
            </a:r>
          </a:p>
          <a:p>
            <a:pPr marL="514350" indent="-514350" algn="just">
              <a:buFont typeface="+mj-lt"/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Органы государственной власти и органы местного самоуправления, образовательные организации оказывают помощь родителям (законным представителям) несовершеннолетних обучающихся в воспитании детей, охране и укреплении их физического и психического здоровья, развитии индивидуальных способностей и необходимой коррекции нарушений их развития.</a:t>
            </a:r>
          </a:p>
          <a:p>
            <a:pPr marL="514350" indent="-514350"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Закон РФ от 29.12.2012 № 273-ФЗ «Об образовании в Российской Федерации»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Статья 46. Право на занятие педагогической деятельностью</a:t>
            </a:r>
          </a:p>
          <a:p>
            <a:pPr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Право на занятие педагогической деятельностью имеют лица, имеющие среднее профессиональное или высшее образование и отвечающие квалификационным требованиям, указанным в квалификационных справочниках, и (или) профессиональным стандартам.</a:t>
            </a:r>
          </a:p>
          <a:p>
            <a:pPr marL="514350" indent="-514350" algn="just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Статья 47. Правовой статус педагогических работников. Права и свободы педагогических работников, гарантии их реализации</a:t>
            </a:r>
          </a:p>
          <a:p>
            <a:pPr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Педагогические работники пользуются следующими академическими правами и свободами: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свобода преподавания, свободное выражение своего мнения, свобода от вмешательства в профессиональную деятельность;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свобода выбора и использования педагогически обоснованных форм, средств, методов обучения и воспитания;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3) право на творческую инициативу, разработку и применение авторских программ и методов обучения и воспитания в пределах реализуемой образовательной программы, отдельного учебного предмета, курса, дисциплины (модуля);</a:t>
            </a:r>
          </a:p>
          <a:p>
            <a:pPr marL="514350" indent="-514350" algn="just">
              <a:buFont typeface="Arial" pitchFamily="34" charset="0"/>
              <a:buAutoNum type="arabicPeriod"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857232"/>
            <a:ext cx="821537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0850" indent="-45085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  <a:tabLst>
                <a:tab pos="360363" algn="l"/>
              </a:tabLs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 РФ от 27.07.2006 №149-ФЗ «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 информации, информационных технологиях и о защите информации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». </a:t>
            </a:r>
          </a:p>
          <a:p>
            <a:pPr marL="450850" lvl="0" indent="-45085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  <a:tabLst>
                <a:tab pos="360363" algn="l"/>
              </a:tabLs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0850" lvl="0" indent="-45085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  <a:tabLst>
                <a:tab pos="360363" algn="l"/>
              </a:tabLst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 РФ от 27.07.2006 № 152-ФЗ «О персональных данных».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0850" lvl="0" indent="-450850" algn="just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  <a:tabLst>
                <a:tab pos="360363" algn="l"/>
              </a:tabLst>
            </a:pP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450850" lvl="0" indent="-450850" algn="just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  <a:tabLst>
                <a:tab pos="360363" algn="l"/>
              </a:tabLst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 РФ от 29.12.2010 № 436-ФЗ «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 защите детей от информации, причиняющей вред их здоровью и развитию</a:t>
            </a: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». </a:t>
            </a:r>
          </a:p>
          <a:p>
            <a:pPr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60363" algn="l"/>
              </a:tabLst>
            </a:pP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pPr lvl="0"/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 РФ от 29.12.2010 № 436-ФЗ «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 защите детей от информации, причиняющей вред их здоровью и развитию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».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Статья 5. Виды информации, причиняющей вред здоровью и (или) развитию детей.</a:t>
            </a:r>
          </a:p>
          <a:p>
            <a:pPr marL="0" indent="0" algn="just"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Статья 6. Осуществление классификации информационной продукции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п.3 Классификация информационной продукции осуществляется в соответствии с требованиями настоящего Федерального закона по следующим категориям информационной продукции: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информационная продукция для детей, не достигших возраста шести лет;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информационная продукция для детей, достигших возраста шести лет…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Статья 7. Информационная продукция для детей, не достигших возраста шести лет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информационной продукции для детей, не достигших возраста шести лет, может быть отнесена информационная продукция, содержащая информацию, не причиняющую вреда здоровью и (или) развитию детей (в том числе информационная продукция, содержащая оправданные ее жанром и (или) сюжетом эпизодические ненатуралистические изображение или описание физического и (или) психического насилия (за исключением сексуального насилия) при условии торжества добра над злом и выражения сострадания к жертве насилия и (или) осуждения насилия). 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pPr lvl="0"/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 РФ от 29.12.2010 № 436-ФЗ «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 защите детей от информации, причиняющей вред их здоровью и развитию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».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0072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Статья 8. Информационная продукция для детей, достигших возраста шести лет</a:t>
            </a:r>
          </a:p>
          <a:p>
            <a:pPr marL="0" indent="0" algn="just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допускаемой к обороту информационной продукции для детей, достигших возраста шести лет, может быть отнесена информационная продукция, предусмотренная статьей 7 настоящего Федерального закона, а также информационная продукция, содержащая оправданные ее жанром и (или) сюжетом: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кратковременные и ненатуралистические изображение или описание заболеваний человека (за исключением тяжелых заболеваний) и (или) их последствий в форме, не унижающей человеческого достоинства;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ненатуралистические изображение или описание несчастного случая, аварии, катастрофы либо ненасильственной смерти без демонстрации их последствий, которые могут вызывать у детей страх, ужас или панику;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не побуждающие к совершению антиобщественных действий и (или) преступлений эпизодические изображение или описание этих действий и (или) преступлений при условии, что не обосновывается и не оправдывается их допустимость и выражается отрицательное, осуждающее отношение к лицам, их совершающим.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25470"/>
          </a:xfrm>
        </p:spPr>
        <p:txBody>
          <a:bodyPr>
            <a:normAutofit/>
          </a:bodyPr>
          <a:lstStyle/>
          <a:p>
            <a:pPr lvl="0"/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 РФ от 29.12.2010 № 436-ФЗ «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 защите детей от информации, причиняющей вред их здоровью и развитию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».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857224" y="357166"/>
            <a:ext cx="7772400" cy="1071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Федеральные законы и технические регламенты Российской Федерации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2360818"/>
            <a:ext cx="821537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60363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 РФ от 17.09.1998 № 157-ФЗ «Об иммунопрофилактике инфекционных болезней».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60363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60363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 РФ от 21.11.2011 № 323-ФЗ «Об основах охраны здоровья граждан в Российской Федерации».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 РФ от 21.11.2011 № 323-ФЗ «Об основах охраны здоровья граждан в Российской Федерации».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357849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Статья 7. Приоритет охраны здоровья детей</a:t>
            </a: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1. Государство признает охрану здоровья детей как одно из важнейших и необходимых условий физического и психического развития детей.</a:t>
            </a:r>
          </a:p>
          <a:p>
            <a:pPr marL="0" indent="0"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3 Медицинские организации, общественные объединения и иные организации обязаны признавать и соблюдать права детей в сфере охраны здоровья.</a:t>
            </a: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787</Words>
  <Application>Microsoft Office PowerPoint</Application>
  <PresentationFormat>Экран (4:3)</PresentationFormat>
  <Paragraphs>78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Тема Office</vt:lpstr>
      <vt:lpstr>Проблемы безопасности педагогической профессии  </vt:lpstr>
      <vt:lpstr>Закон РФ от 29.12.2012 № 273-ФЗ «Об образовании в Российской Федерации»</vt:lpstr>
      <vt:lpstr>Закон РФ от 29.12.2012 № 273-ФЗ «Об образовании в Российской Федерации»</vt:lpstr>
      <vt:lpstr>Презентация PowerPoint</vt:lpstr>
      <vt:lpstr>Закон РФ от 29.12.2010 № 436-ФЗ «О защите детей от информации, причиняющей вред их здоровью и развитию».</vt:lpstr>
      <vt:lpstr>Закон РФ от 29.12.2010 № 436-ФЗ «О защите детей от информации, причиняющей вред их здоровью и развитию».</vt:lpstr>
      <vt:lpstr>Закон РФ от 29.12.2010 № 436-ФЗ «О защите детей от информации, причиняющей вред их здоровью и развитию».</vt:lpstr>
      <vt:lpstr>Презентация PowerPoint</vt:lpstr>
      <vt:lpstr>Закон РФ от 21.11.2011 № 323-ФЗ «Об основах охраны здоровья граждан в Российской Федерации».</vt:lpstr>
      <vt:lpstr>Закон РФ от 17.09.1998 № 157-ФЗ «Об иммунопрофилактике инфекционных болезней»</vt:lpstr>
      <vt:lpstr>Закон РФ от 17.09.1998 № 157-ФЗ «Об иммунопрофилактике инфекционных болезней»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НОРМАТИВНЫЕ ДОКУМЕНТЫ ПО ВОПРОСАМ БЕЗОПАСНОСТИ ОБУЧЕНИЯ И ВОСПИТАНИЯ ДЕТЕЙ</dc:title>
  <dc:creator>USER</dc:creator>
  <cp:lastModifiedBy>Пользователь Windows</cp:lastModifiedBy>
  <cp:revision>32</cp:revision>
  <dcterms:created xsi:type="dcterms:W3CDTF">2018-10-10T18:19:34Z</dcterms:created>
  <dcterms:modified xsi:type="dcterms:W3CDTF">2019-03-12T07:40:07Z</dcterms:modified>
</cp:coreProperties>
</file>